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83" r:id="rId5"/>
    <p:sldId id="282" r:id="rId6"/>
    <p:sldId id="348" r:id="rId7"/>
    <p:sldId id="292" r:id="rId8"/>
    <p:sldId id="324" r:id="rId9"/>
    <p:sldId id="293" r:id="rId10"/>
    <p:sldId id="349" r:id="rId11"/>
    <p:sldId id="350" r:id="rId12"/>
    <p:sldId id="351" r:id="rId13"/>
    <p:sldId id="352" r:id="rId14"/>
    <p:sldId id="291" r:id="rId15"/>
    <p:sldId id="338" r:id="rId16"/>
    <p:sldId id="343" r:id="rId17"/>
    <p:sldId id="344" r:id="rId18"/>
    <p:sldId id="288" r:id="rId19"/>
    <p:sldId id="345" r:id="rId20"/>
    <p:sldId id="346" r:id="rId21"/>
    <p:sldId id="347" r:id="rId22"/>
    <p:sldId id="309" r:id="rId23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Alexander Gonzalez Velandia" initials="NAGV" lastIdx="1" clrIdx="0">
    <p:extLst>
      <p:ext uri="{19B8F6BF-5375-455C-9EA6-DF929625EA0E}">
        <p15:presenceInfo xmlns:p15="http://schemas.microsoft.com/office/powerpoint/2012/main" userId="S-1-5-21-776300533-1804741712-1538882281-110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9" autoAdjust="0"/>
    <p:restoredTop sz="94660"/>
  </p:normalViewPr>
  <p:slideViewPr>
    <p:cSldViewPr snapToGrid="0" snapToObjects="1" showGuides="1">
      <p:cViewPr varScale="1">
        <p:scale>
          <a:sx n="108" d="100"/>
          <a:sy n="108" d="100"/>
        </p:scale>
        <p:origin x="1698" y="102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23/03/2018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23/03/2018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419551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23/03/2018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23/03/2018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23/03/2018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23/03/2018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23/03/2018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23/03/2018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9216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23/03/2018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4431" y="5420816"/>
            <a:ext cx="6475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INFORME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MEDICIÓN DE CUMPLIMIENTO AEROCOMERCIAL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ENERO</a:t>
            </a: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460492394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B98897-03D7-4DD5-B843-E561F9CD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23/03/2018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B04BE-B5F3-4219-969C-2DD440F8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75436-2D1F-4371-B4D6-2D895E6C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10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D273AB7-82F1-453D-9F09-2D15EB6DE0EE}"/>
              </a:ext>
            </a:extLst>
          </p:cNvPr>
          <p:cNvSpPr txBox="1">
            <a:spLocks/>
          </p:cNvSpPr>
          <p:nvPr/>
        </p:nvSpPr>
        <p:spPr>
          <a:xfrm>
            <a:off x="1789169" y="603261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2E9097B-B27F-474B-BE35-E27E412AD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7880"/>
            <a:ext cx="8398939" cy="444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2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INTERNACIONAL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1560960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631970" y="42247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INTERNACIONAL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ENERO 2018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sz="2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5ED2090-938A-44D0-B463-718CF9088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054" y="1670843"/>
            <a:ext cx="7119892" cy="427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30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05636D8-4996-4848-A839-6C784B431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63" y="1908698"/>
            <a:ext cx="8683607" cy="380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94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01692BB-78CB-4EAA-8C55-DD56EBC72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41" y="1793290"/>
            <a:ext cx="8904301" cy="390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30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CD81745-0557-4F66-9D8E-46956342A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9" y="1686757"/>
            <a:ext cx="8880042" cy="389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87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9BC03B1-A524-47F4-ACF2-4F72374AA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16" y="1748901"/>
            <a:ext cx="8786367" cy="385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10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3DB976C-C4C0-4632-8BC3-6C3A9D20D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3" y="1708218"/>
            <a:ext cx="8939814" cy="392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83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E2CEF7E-F7B6-41E9-BA1F-3266EBCC4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97" y="1804302"/>
            <a:ext cx="8788893" cy="38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75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99592" y="2643931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FINAL INFORME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32841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1448521" y="73641"/>
            <a:ext cx="5652986" cy="12958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INDICADORES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CUMPLIMIENTO AEROCOMERCIAL</a:t>
            </a:r>
          </a:p>
          <a:p>
            <a:pPr fontAlgn="auto">
              <a:spcAft>
                <a:spcPts val="0"/>
              </a:spcAft>
              <a:defRPr/>
            </a:pPr>
            <a:endParaRPr lang="es-CO" sz="2800" dirty="0"/>
          </a:p>
        </p:txBody>
      </p:sp>
      <p:sp>
        <p:nvSpPr>
          <p:cNvPr id="4" name="Subtítulo 5"/>
          <p:cNvSpPr txBox="1">
            <a:spLocks/>
          </p:cNvSpPr>
          <p:nvPr/>
        </p:nvSpPr>
        <p:spPr>
          <a:xfrm>
            <a:off x="420077" y="1751202"/>
            <a:ext cx="7855703" cy="39458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Calidad del Servicio: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 programados por las aerolíneas, en el que se tiene en cuenta únicamente las variables imputables a las empresas regulares de pasajeros y que por ende afecta la calidad del servicio hacia el pasajero.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de Itinerario: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programados por las aerolíneas, en el que se tiene en cuenta las variables internas y externas, que afectaron la puntualidad de la hora de salida de sus vuelos.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Internas: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Externas: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No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b="1" i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rgbClr val="7030A0"/>
                </a:solidFill>
              </a:rPr>
              <a:t>Nota: La medición del cumplimiento aerocomercial a partir del mes de marzo, se basa en la Circula # 02 de 23 de Enero de 2017.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9" y="150566"/>
            <a:ext cx="1244252" cy="16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760255" y="2509829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OPERACIÓN AEROLINEAS NACIONALES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8787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398930" y="447790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AEROLINEAS NACIONALES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ENERO 2018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4D92296-FCD7-4555-A937-43884ACDA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01" y="1874699"/>
            <a:ext cx="7039993" cy="422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0719" y="398262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D425A60-27CD-4820-8BBC-C69DE74BC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05" y="1631607"/>
            <a:ext cx="8077900" cy="4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329652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A62C3E9-09E7-4FC2-866C-33AA571C9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92" y="1708431"/>
            <a:ext cx="8248616" cy="435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75216F-BD36-48B1-A2BB-92A03209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23/03/2018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5CB237-CBB6-4434-8482-23A06C55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23B7D0-7C0E-4E14-BFE3-E41EC9C0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7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E851604-E98E-4C9D-BB54-4693194418E9}"/>
              </a:ext>
            </a:extLst>
          </p:cNvPr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44065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26808-65B0-4704-9983-8EF2154B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23/03/2018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C3F59-73DA-4513-BB6E-4E4074DB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19839-E465-4387-8075-EAC3CA33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8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8AFAC09-70E3-459A-913C-71FB329B4686}"/>
              </a:ext>
            </a:extLst>
          </p:cNvPr>
          <p:cNvSpPr txBox="1">
            <a:spLocks/>
          </p:cNvSpPr>
          <p:nvPr/>
        </p:nvSpPr>
        <p:spPr>
          <a:xfrm>
            <a:off x="261257" y="485112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NACIONAL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ENERO 2018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6DAB84C-D73F-47C4-87D8-D7E2ECB97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85" y="1668151"/>
            <a:ext cx="7350079" cy="440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34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02A9D-1F44-4725-AB06-FA242AFE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23/03/2018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5CB94-6A8B-4F26-AD27-B84EAD77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6DB2E-9618-4709-B596-40BCC0F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9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8AD34B52-743F-4563-9874-27F70D753F33}"/>
              </a:ext>
            </a:extLst>
          </p:cNvPr>
          <p:cNvSpPr txBox="1">
            <a:spLocks/>
          </p:cNvSpPr>
          <p:nvPr/>
        </p:nvSpPr>
        <p:spPr>
          <a:xfrm>
            <a:off x="1903187" y="695785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2025BE6-D748-4383-993E-ED14AD2BF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71" y="1678778"/>
            <a:ext cx="8474057" cy="448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552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2018</Filtro>
    <Orden xmlns="8cf1b8fd-72df-4c21-8306-a5f720778edf">67</Orden>
    <Formato xmlns="8cf1b8fd-72df-4c21-8306-a5f720778edf">/Style%20Library/Images/ppt.svg</Formato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CC7235-C85D-44BB-BC65-525FD5738A03}"/>
</file>

<file path=customXml/itemProps2.xml><?xml version="1.0" encoding="utf-8"?>
<ds:datastoreItem xmlns:ds="http://schemas.openxmlformats.org/officeDocument/2006/customXml" ds:itemID="{2C972454-6444-4CC9-B315-4C43FA0E390B}"/>
</file>

<file path=customXml/itemProps3.xml><?xml version="1.0" encoding="utf-8"?>
<ds:datastoreItem xmlns:ds="http://schemas.openxmlformats.org/officeDocument/2006/customXml" ds:itemID="{F4AF38C9-F9EC-4755-B9C6-CEC43DC0917F}"/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7827</TotalTime>
  <Words>336</Words>
  <Application>Microsoft Office PowerPoint</Application>
  <PresentationFormat>Presentación en pantalla (4:3)</PresentationFormat>
  <Paragraphs>55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Calidad del servicio Enero 2018</dc:title>
  <dc:creator>CAMILO</dc:creator>
  <cp:lastModifiedBy>Julian Camilo Villar Chacon</cp:lastModifiedBy>
  <cp:revision>231</cp:revision>
  <cp:lastPrinted>2016-11-09T21:48:51Z</cp:lastPrinted>
  <dcterms:created xsi:type="dcterms:W3CDTF">2015-08-10T15:28:24Z</dcterms:created>
  <dcterms:modified xsi:type="dcterms:W3CDTF">2018-03-23T15:12:46Z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0x01010074E918C3DD5CC44FB08F5A2D78177FFA</vt:lpwstr>
  </property>
</Properties>
</file>